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-5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7-7.png>
</file>

<file path=ppt/media/image-7-8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10" y="2325410"/>
            <a:ext cx="4869061" cy="357878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1917621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Thar Desert Analysis</a:t>
            </a:r>
            <a:endParaRPr lang="en-US" sz="6707" dirty="0"/>
          </a:p>
        </p:txBody>
      </p:sp>
      <p:sp>
        <p:nvSpPr>
          <p:cNvPr id="7" name="Text 2"/>
          <p:cNvSpPr/>
          <p:nvPr/>
        </p:nvSpPr>
        <p:spPr>
          <a:xfrm>
            <a:off x="6350437" y="4417219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Welcome to this comprehensive analysis of the Thar Desert. This presentation explores various aspects of the Thar Desert, including its geography, climate, and human impact.</a:t>
            </a:r>
            <a:endParaRPr lang="en-US" sz="1944" dirty="0"/>
          </a:p>
        </p:txBody>
      </p:sp>
      <p:sp>
        <p:nvSpPr>
          <p:cNvPr id="8" name="Shape 3"/>
          <p:cNvSpPr/>
          <p:nvPr/>
        </p:nvSpPr>
        <p:spPr>
          <a:xfrm>
            <a:off x="6350437" y="5898475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057" y="5906095"/>
            <a:ext cx="379690" cy="37969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868716" y="5880021"/>
            <a:ext cx="2690574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by Gayathri Harika</a:t>
            </a:r>
            <a:endParaRPr lang="en-US" sz="2430" dirty="0"/>
          </a:p>
        </p:txBody>
      </p:sp>
      <p:pic>
        <p:nvPicPr>
          <p:cNvPr id="11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610439"/>
            <a:ext cx="8383786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Overview of the Thar Desert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299906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Geography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3631644"/>
            <a:ext cx="3898821" cy="27653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Thar Desert, also known as the Great Indian Desert, stretches across northwest India and southeast Pakistan. It is the world's 17th largest desert, spanning over 200,000 square kilometers.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299906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Climate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3631644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Thar Desert experiences extreme temperatures, with hot summers and cold winters. The desert receives minimal rainfall, making it a harsh environment for life.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299906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Biodiversity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3631644"/>
            <a:ext cx="3898821" cy="27653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Despite its aridity, the Thar Desert is home to a surprising diversity of flora and fauna. This includes desert plants adapted to conserve water, as well as mammals like the desert fox and the Indian wolf.</a:t>
            </a:r>
            <a:endParaRPr lang="en-US" sz="1944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78" y="2055138"/>
            <a:ext cx="4998125" cy="411932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70057" y="1310997"/>
            <a:ext cx="6868120" cy="6104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07"/>
              </a:lnSpc>
              <a:buNone/>
            </a:pPr>
            <a:r>
              <a:rPr lang="en-US" sz="3845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Collection Methodology</a:t>
            </a:r>
            <a:endParaRPr lang="en-US" sz="3845" dirty="0"/>
          </a:p>
        </p:txBody>
      </p:sp>
      <p:sp>
        <p:nvSpPr>
          <p:cNvPr id="7" name="Shape 2"/>
          <p:cNvSpPr/>
          <p:nvPr/>
        </p:nvSpPr>
        <p:spPr>
          <a:xfrm>
            <a:off x="6451521" y="2214324"/>
            <a:ext cx="22860" cy="4704278"/>
          </a:xfrm>
          <a:prstGeom prst="roundRect">
            <a:avLst>
              <a:gd name="adj" fmla="val 128176"/>
            </a:avLst>
          </a:prstGeom>
          <a:solidFill>
            <a:srgbClr val="535455"/>
          </a:solidFill>
          <a:ln/>
        </p:spPr>
      </p:sp>
      <p:sp>
        <p:nvSpPr>
          <p:cNvPr id="8" name="Shape 3"/>
          <p:cNvSpPr/>
          <p:nvPr/>
        </p:nvSpPr>
        <p:spPr>
          <a:xfrm>
            <a:off x="6659820" y="2642235"/>
            <a:ext cx="683657" cy="22860"/>
          </a:xfrm>
          <a:prstGeom prst="roundRect">
            <a:avLst>
              <a:gd name="adj" fmla="val 128176"/>
            </a:avLst>
          </a:prstGeom>
          <a:solidFill>
            <a:srgbClr val="535455"/>
          </a:solidFill>
          <a:ln/>
        </p:spPr>
      </p:sp>
      <p:sp>
        <p:nvSpPr>
          <p:cNvPr id="9" name="Shape 4"/>
          <p:cNvSpPr/>
          <p:nvPr/>
        </p:nvSpPr>
        <p:spPr>
          <a:xfrm>
            <a:off x="6243221" y="2433995"/>
            <a:ext cx="439460" cy="439460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0" name="Text 5"/>
          <p:cNvSpPr/>
          <p:nvPr/>
        </p:nvSpPr>
        <p:spPr>
          <a:xfrm>
            <a:off x="6412409" y="2507218"/>
            <a:ext cx="101084" cy="293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07"/>
              </a:lnSpc>
              <a:buNone/>
            </a:pPr>
            <a:r>
              <a:rPr lang="en-US" sz="2307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307" dirty="0"/>
          </a:p>
        </p:txBody>
      </p:sp>
      <p:sp>
        <p:nvSpPr>
          <p:cNvPr id="11" name="Text 6"/>
          <p:cNvSpPr/>
          <p:nvPr/>
        </p:nvSpPr>
        <p:spPr>
          <a:xfrm>
            <a:off x="7537252" y="2409587"/>
            <a:ext cx="2441734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03"/>
              </a:lnSpc>
              <a:buNone/>
            </a:pPr>
            <a:r>
              <a:rPr lang="en-US" sz="192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Satellite Data</a:t>
            </a:r>
            <a:endParaRPr lang="en-US" sz="1923" dirty="0"/>
          </a:p>
        </p:txBody>
      </p:sp>
      <p:sp>
        <p:nvSpPr>
          <p:cNvPr id="12" name="Text 7"/>
          <p:cNvSpPr/>
          <p:nvPr/>
        </p:nvSpPr>
        <p:spPr>
          <a:xfrm>
            <a:off x="7537252" y="2831902"/>
            <a:ext cx="6409492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61"/>
              </a:lnSpc>
              <a:buNone/>
            </a:pPr>
            <a:r>
              <a:rPr lang="en-US" sz="153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Utilizing satellite imagery to monitor land use changes, vegetation cover, and water resources within the Thar Desert.</a:t>
            </a:r>
            <a:endParaRPr lang="en-US" sz="1538" dirty="0"/>
          </a:p>
        </p:txBody>
      </p:sp>
      <p:sp>
        <p:nvSpPr>
          <p:cNvPr id="13" name="Shape 8"/>
          <p:cNvSpPr/>
          <p:nvPr/>
        </p:nvSpPr>
        <p:spPr>
          <a:xfrm>
            <a:off x="6659820" y="4275415"/>
            <a:ext cx="683657" cy="22860"/>
          </a:xfrm>
          <a:prstGeom prst="roundRect">
            <a:avLst>
              <a:gd name="adj" fmla="val 128176"/>
            </a:avLst>
          </a:prstGeom>
          <a:solidFill>
            <a:srgbClr val="535455"/>
          </a:solidFill>
          <a:ln/>
        </p:spPr>
      </p:sp>
      <p:sp>
        <p:nvSpPr>
          <p:cNvPr id="14" name="Shape 9"/>
          <p:cNvSpPr/>
          <p:nvPr/>
        </p:nvSpPr>
        <p:spPr>
          <a:xfrm>
            <a:off x="6243221" y="4067175"/>
            <a:ext cx="439460" cy="439460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5" name="Text 10"/>
          <p:cNvSpPr/>
          <p:nvPr/>
        </p:nvSpPr>
        <p:spPr>
          <a:xfrm>
            <a:off x="6373118" y="4140398"/>
            <a:ext cx="179546" cy="293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07"/>
              </a:lnSpc>
              <a:buNone/>
            </a:pPr>
            <a:r>
              <a:rPr lang="en-US" sz="2307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307" dirty="0"/>
          </a:p>
        </p:txBody>
      </p:sp>
      <p:sp>
        <p:nvSpPr>
          <p:cNvPr id="16" name="Text 11"/>
          <p:cNvSpPr/>
          <p:nvPr/>
        </p:nvSpPr>
        <p:spPr>
          <a:xfrm>
            <a:off x="7537252" y="4042767"/>
            <a:ext cx="2866311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03"/>
              </a:lnSpc>
              <a:buNone/>
            </a:pPr>
            <a:r>
              <a:rPr lang="en-US" sz="192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Ground Truth Validation</a:t>
            </a:r>
            <a:endParaRPr lang="en-US" sz="1923" dirty="0"/>
          </a:p>
        </p:txBody>
      </p:sp>
      <p:sp>
        <p:nvSpPr>
          <p:cNvPr id="17" name="Text 12"/>
          <p:cNvSpPr/>
          <p:nvPr/>
        </p:nvSpPr>
        <p:spPr>
          <a:xfrm>
            <a:off x="7537252" y="4465082"/>
            <a:ext cx="6409492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61"/>
              </a:lnSpc>
              <a:buNone/>
            </a:pPr>
            <a:r>
              <a:rPr lang="en-US" sz="153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Conducting fieldwork and surveys to validate satellite data and gather local insights on ecological conditions.</a:t>
            </a:r>
            <a:endParaRPr lang="en-US" sz="1538" dirty="0"/>
          </a:p>
        </p:txBody>
      </p:sp>
      <p:sp>
        <p:nvSpPr>
          <p:cNvPr id="18" name="Shape 13"/>
          <p:cNvSpPr/>
          <p:nvPr/>
        </p:nvSpPr>
        <p:spPr>
          <a:xfrm>
            <a:off x="6659820" y="5908596"/>
            <a:ext cx="683657" cy="22860"/>
          </a:xfrm>
          <a:prstGeom prst="roundRect">
            <a:avLst>
              <a:gd name="adj" fmla="val 128176"/>
            </a:avLst>
          </a:prstGeom>
          <a:solidFill>
            <a:srgbClr val="535455"/>
          </a:solidFill>
          <a:ln/>
        </p:spPr>
      </p:sp>
      <p:sp>
        <p:nvSpPr>
          <p:cNvPr id="19" name="Shape 14"/>
          <p:cNvSpPr/>
          <p:nvPr/>
        </p:nvSpPr>
        <p:spPr>
          <a:xfrm>
            <a:off x="6243221" y="5700355"/>
            <a:ext cx="439460" cy="439460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0" name="Text 15"/>
          <p:cNvSpPr/>
          <p:nvPr/>
        </p:nvSpPr>
        <p:spPr>
          <a:xfrm>
            <a:off x="6372046" y="5773579"/>
            <a:ext cx="181689" cy="293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07"/>
              </a:lnSpc>
              <a:buNone/>
            </a:pPr>
            <a:r>
              <a:rPr lang="en-US" sz="2307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307" dirty="0"/>
          </a:p>
        </p:txBody>
      </p:sp>
      <p:sp>
        <p:nvSpPr>
          <p:cNvPr id="21" name="Text 16"/>
          <p:cNvSpPr/>
          <p:nvPr/>
        </p:nvSpPr>
        <p:spPr>
          <a:xfrm>
            <a:off x="7537252" y="5675948"/>
            <a:ext cx="2441734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03"/>
              </a:lnSpc>
              <a:buNone/>
            </a:pPr>
            <a:r>
              <a:rPr lang="en-US" sz="192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Historical Records</a:t>
            </a:r>
            <a:endParaRPr lang="en-US" sz="1923" dirty="0"/>
          </a:p>
        </p:txBody>
      </p:sp>
      <p:sp>
        <p:nvSpPr>
          <p:cNvPr id="22" name="Text 17"/>
          <p:cNvSpPr/>
          <p:nvPr/>
        </p:nvSpPr>
        <p:spPr>
          <a:xfrm>
            <a:off x="7537252" y="6098262"/>
            <a:ext cx="6409492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61"/>
              </a:lnSpc>
              <a:buNone/>
            </a:pPr>
            <a:r>
              <a:rPr lang="en-US" sz="153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Collecting and analyzing historical weather data, population trends, and economic activities to understand long-term patterns.</a:t>
            </a:r>
            <a:endParaRPr lang="en-US" sz="1538" dirty="0"/>
          </a:p>
        </p:txBody>
      </p:sp>
      <p:pic>
        <p:nvPicPr>
          <p:cNvPr id="2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90" y="1923693"/>
            <a:ext cx="4965502" cy="43820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15420" y="1072396"/>
            <a:ext cx="7685961" cy="13018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126"/>
              </a:lnSpc>
              <a:buNone/>
            </a:pPr>
            <a:r>
              <a:rPr lang="en-US" sz="4101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Cleaning and Preprocessing</a:t>
            </a:r>
            <a:endParaRPr lang="en-US" sz="4101" dirty="0"/>
          </a:p>
        </p:txBody>
      </p:sp>
      <p:sp>
        <p:nvSpPr>
          <p:cNvPr id="6" name="Shape 2"/>
          <p:cNvSpPr/>
          <p:nvPr/>
        </p:nvSpPr>
        <p:spPr>
          <a:xfrm>
            <a:off x="6215420" y="2920960"/>
            <a:ext cx="468630" cy="468630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7" name="Text 3"/>
          <p:cNvSpPr/>
          <p:nvPr/>
        </p:nvSpPr>
        <p:spPr>
          <a:xfrm>
            <a:off x="6395799" y="2999065"/>
            <a:ext cx="107871" cy="312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60"/>
              </a:lnSpc>
              <a:buNone/>
            </a:pPr>
            <a:r>
              <a:rPr lang="en-US" sz="246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460" dirty="0"/>
          </a:p>
        </p:txBody>
      </p:sp>
      <p:sp>
        <p:nvSpPr>
          <p:cNvPr id="8" name="Text 4"/>
          <p:cNvSpPr/>
          <p:nvPr/>
        </p:nvSpPr>
        <p:spPr>
          <a:xfrm>
            <a:off x="6892290" y="2920960"/>
            <a:ext cx="2603897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63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Consistency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6892290" y="3371255"/>
            <a:ext cx="7009090" cy="6667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64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Ensuring uniformity in data formats, units, and time periods, handling missing data points, and identifying outliers.</a:t>
            </a:r>
            <a:endParaRPr lang="en-US" sz="1640" dirty="0"/>
          </a:p>
        </p:txBody>
      </p:sp>
      <p:sp>
        <p:nvSpPr>
          <p:cNvPr id="10" name="Shape 6"/>
          <p:cNvSpPr/>
          <p:nvPr/>
        </p:nvSpPr>
        <p:spPr>
          <a:xfrm>
            <a:off x="6215420" y="4480560"/>
            <a:ext cx="468630" cy="468630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1" name="Text 7"/>
          <p:cNvSpPr/>
          <p:nvPr/>
        </p:nvSpPr>
        <p:spPr>
          <a:xfrm>
            <a:off x="6353889" y="4558665"/>
            <a:ext cx="191572" cy="312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60"/>
              </a:lnSpc>
              <a:buNone/>
            </a:pPr>
            <a:r>
              <a:rPr lang="en-US" sz="246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460" dirty="0"/>
          </a:p>
        </p:txBody>
      </p:sp>
      <p:sp>
        <p:nvSpPr>
          <p:cNvPr id="12" name="Text 8"/>
          <p:cNvSpPr/>
          <p:nvPr/>
        </p:nvSpPr>
        <p:spPr>
          <a:xfrm>
            <a:off x="6892290" y="4480560"/>
            <a:ext cx="2603897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63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Spatial Processing</a:t>
            </a:r>
            <a:endParaRPr lang="en-US" sz="2050" dirty="0"/>
          </a:p>
        </p:txBody>
      </p:sp>
      <p:sp>
        <p:nvSpPr>
          <p:cNvPr id="13" name="Text 9"/>
          <p:cNvSpPr/>
          <p:nvPr/>
        </p:nvSpPr>
        <p:spPr>
          <a:xfrm>
            <a:off x="6892290" y="4930854"/>
            <a:ext cx="7009090" cy="6667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64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Geo-referencing data to accurately represent spatial locations, aligning data with geographic boundaries, and creating spatial layers.</a:t>
            </a:r>
            <a:endParaRPr lang="en-US" sz="1640" dirty="0"/>
          </a:p>
        </p:txBody>
      </p:sp>
      <p:sp>
        <p:nvSpPr>
          <p:cNvPr id="14" name="Shape 10"/>
          <p:cNvSpPr/>
          <p:nvPr/>
        </p:nvSpPr>
        <p:spPr>
          <a:xfrm>
            <a:off x="6215420" y="6040160"/>
            <a:ext cx="468630" cy="468630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5" name="Text 11"/>
          <p:cNvSpPr/>
          <p:nvPr/>
        </p:nvSpPr>
        <p:spPr>
          <a:xfrm>
            <a:off x="6352818" y="6118265"/>
            <a:ext cx="193715" cy="312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60"/>
              </a:lnSpc>
              <a:buNone/>
            </a:pPr>
            <a:r>
              <a:rPr lang="en-US" sz="246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460" dirty="0"/>
          </a:p>
        </p:txBody>
      </p:sp>
      <p:sp>
        <p:nvSpPr>
          <p:cNvPr id="16" name="Text 12"/>
          <p:cNvSpPr/>
          <p:nvPr/>
        </p:nvSpPr>
        <p:spPr>
          <a:xfrm>
            <a:off x="6892290" y="6040160"/>
            <a:ext cx="2603897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63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Feature Engineering</a:t>
            </a:r>
            <a:endParaRPr lang="en-US" sz="2050" dirty="0"/>
          </a:p>
        </p:txBody>
      </p:sp>
      <p:sp>
        <p:nvSpPr>
          <p:cNvPr id="17" name="Text 13"/>
          <p:cNvSpPr/>
          <p:nvPr/>
        </p:nvSpPr>
        <p:spPr>
          <a:xfrm>
            <a:off x="6892290" y="6490454"/>
            <a:ext cx="7009090" cy="6667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64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Creating new variables or transforming existing ones to improve model performance and gain meaningful insights.</a:t>
            </a:r>
            <a:endParaRPr lang="en-US" sz="164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382953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833914" y="655201"/>
            <a:ext cx="7452122" cy="7444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63"/>
              </a:lnSpc>
              <a:buNone/>
            </a:pPr>
            <a:r>
              <a:rPr lang="en-US" sz="4691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Exploratory Data Analysis</a:t>
            </a:r>
            <a:endParaRPr lang="en-US" sz="4691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914" y="1876187"/>
            <a:ext cx="6302573" cy="389524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3914" y="6069211"/>
            <a:ext cx="2978468" cy="3723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32"/>
              </a:lnSpc>
              <a:buNone/>
            </a:pPr>
            <a:r>
              <a:rPr lang="en-US" sz="2345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Spatial Distribution</a:t>
            </a:r>
            <a:endParaRPr lang="en-US" sz="2345" dirty="0"/>
          </a:p>
        </p:txBody>
      </p:sp>
      <p:sp>
        <p:nvSpPr>
          <p:cNvPr id="7" name="Text 3"/>
          <p:cNvSpPr/>
          <p:nvPr/>
        </p:nvSpPr>
        <p:spPr>
          <a:xfrm>
            <a:off x="833914" y="6584394"/>
            <a:ext cx="6302573" cy="11433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02"/>
              </a:lnSpc>
              <a:buNone/>
            </a:pPr>
            <a:r>
              <a:rPr lang="en-US" sz="187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Visualizing the distribution of environmental indicators across the Thar Desert, revealing patterns of resource availability and human settlements.</a:t>
            </a:r>
            <a:endParaRPr lang="en-US" sz="1876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794" y="1876187"/>
            <a:ext cx="6302693" cy="389524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93794" y="6069211"/>
            <a:ext cx="2978468" cy="3723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32"/>
              </a:lnSpc>
              <a:buNone/>
            </a:pPr>
            <a:r>
              <a:rPr lang="en-US" sz="2345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Temporal Trends</a:t>
            </a:r>
            <a:endParaRPr lang="en-US" sz="2345" dirty="0"/>
          </a:p>
        </p:txBody>
      </p:sp>
      <p:sp>
        <p:nvSpPr>
          <p:cNvPr id="10" name="Text 5"/>
          <p:cNvSpPr/>
          <p:nvPr/>
        </p:nvSpPr>
        <p:spPr>
          <a:xfrm>
            <a:off x="7493794" y="6584394"/>
            <a:ext cx="6302693" cy="11433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02"/>
              </a:lnSpc>
              <a:buNone/>
            </a:pPr>
            <a:r>
              <a:rPr lang="en-US" sz="187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Examining trends in rainfall, temperature, and other environmental factors over time to understand their impact on the desert ecosystem.</a:t>
            </a:r>
            <a:endParaRPr lang="en-US" sz="1876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540" y="308610"/>
            <a:ext cx="3703320" cy="24688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4011930"/>
            <a:ext cx="690372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Identifying Key Insights</a:t>
            </a:r>
            <a:endParaRPr lang="en-US" sz="4860" dirty="0"/>
          </a:p>
        </p:txBody>
      </p:sp>
      <p:sp>
        <p:nvSpPr>
          <p:cNvPr id="7" name="Shape 2"/>
          <p:cNvSpPr/>
          <p:nvPr/>
        </p:nvSpPr>
        <p:spPr>
          <a:xfrm>
            <a:off x="864037" y="5153739"/>
            <a:ext cx="12902327" cy="2150031"/>
          </a:xfrm>
          <a:prstGeom prst="roundRect">
            <a:avLst>
              <a:gd name="adj" fmla="val 1722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3"/>
          <p:cNvSpPr/>
          <p:nvPr/>
        </p:nvSpPr>
        <p:spPr>
          <a:xfrm>
            <a:off x="879277" y="5168979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4"/>
          <p:cNvSpPr/>
          <p:nvPr/>
        </p:nvSpPr>
        <p:spPr>
          <a:xfrm>
            <a:off x="1126093" y="5324713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Population Growth</a:t>
            </a: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7565827" y="5324713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Impact on water resources and land use</a:t>
            </a:r>
            <a:endParaRPr lang="en-US" sz="1944" dirty="0"/>
          </a:p>
        </p:txBody>
      </p:sp>
      <p:sp>
        <p:nvSpPr>
          <p:cNvPr id="11" name="Shape 6"/>
          <p:cNvSpPr/>
          <p:nvPr/>
        </p:nvSpPr>
        <p:spPr>
          <a:xfrm>
            <a:off x="879277" y="5875496"/>
            <a:ext cx="128718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1126093" y="6031230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Climate Change</a:t>
            </a:r>
            <a:endParaRPr lang="en-US" sz="1944" dirty="0"/>
          </a:p>
        </p:txBody>
      </p:sp>
      <p:sp>
        <p:nvSpPr>
          <p:cNvPr id="13" name="Text 8"/>
          <p:cNvSpPr/>
          <p:nvPr/>
        </p:nvSpPr>
        <p:spPr>
          <a:xfrm>
            <a:off x="7565827" y="6031230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Increased aridity and drought frequency</a:t>
            </a:r>
            <a:endParaRPr lang="en-US" sz="1944" dirty="0"/>
          </a:p>
        </p:txBody>
      </p:sp>
      <p:sp>
        <p:nvSpPr>
          <p:cNvPr id="14" name="Shape 9"/>
          <p:cNvSpPr/>
          <p:nvPr/>
        </p:nvSpPr>
        <p:spPr>
          <a:xfrm>
            <a:off x="879277" y="6582013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1126093" y="6737747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Resource Management</a:t>
            </a:r>
            <a:endParaRPr lang="en-US" sz="1944" dirty="0"/>
          </a:p>
        </p:txBody>
      </p:sp>
      <p:sp>
        <p:nvSpPr>
          <p:cNvPr id="16" name="Text 11"/>
          <p:cNvSpPr/>
          <p:nvPr/>
        </p:nvSpPr>
        <p:spPr>
          <a:xfrm>
            <a:off x="7565827" y="6737747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Sustainability of water, land, and biodiversity</a:t>
            </a:r>
            <a:endParaRPr lang="en-US" sz="1944" dirty="0"/>
          </a:p>
        </p:txBody>
      </p:sp>
      <p:pic>
        <p:nvPicPr>
          <p:cNvPr id="17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0098" y="2427922"/>
            <a:ext cx="5054203" cy="337375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04837" y="679966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Recommendations for Business Decisions</a:t>
            </a:r>
            <a:endParaRPr lang="en-US" sz="3402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" y="2019300"/>
            <a:ext cx="864037" cy="1382554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1728073" y="2192060"/>
            <a:ext cx="3389828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Promote Sustainable Agriculture</a:t>
            </a:r>
            <a:endParaRPr lang="en-US" sz="1701" dirty="0"/>
          </a:p>
        </p:txBody>
      </p:sp>
      <p:sp>
        <p:nvSpPr>
          <p:cNvPr id="9" name="Text 3"/>
          <p:cNvSpPr/>
          <p:nvPr/>
        </p:nvSpPr>
        <p:spPr>
          <a:xfrm>
            <a:off x="1728073" y="2565559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Encouraging water-efficient farming techniques, drought-resistant crops, and sustainable land management practices.</a:t>
            </a:r>
            <a:endParaRPr lang="en-US" sz="1361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3401854"/>
            <a:ext cx="864037" cy="1382554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728073" y="3574613"/>
            <a:ext cx="3760946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Develop Renewable Energy Sources</a:t>
            </a:r>
            <a:endParaRPr lang="en-US" sz="1701" dirty="0"/>
          </a:p>
        </p:txBody>
      </p:sp>
      <p:sp>
        <p:nvSpPr>
          <p:cNvPr id="12" name="Text 5"/>
          <p:cNvSpPr/>
          <p:nvPr/>
        </p:nvSpPr>
        <p:spPr>
          <a:xfrm>
            <a:off x="1728073" y="3948113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Leveraging the desert's abundant solar energy potential to reduce reliance on fossil fuels.</a:t>
            </a:r>
            <a:endParaRPr lang="en-US" sz="1361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4784408"/>
            <a:ext cx="864037" cy="1382554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1728073" y="4957167"/>
            <a:ext cx="2984183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Invest in Water Conservation</a:t>
            </a:r>
            <a:endParaRPr lang="en-US" sz="1701" dirty="0"/>
          </a:p>
        </p:txBody>
      </p:sp>
      <p:sp>
        <p:nvSpPr>
          <p:cNvPr id="15" name="Text 7"/>
          <p:cNvSpPr/>
          <p:nvPr/>
        </p:nvSpPr>
        <p:spPr>
          <a:xfrm>
            <a:off x="1728073" y="5330666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Implementing rainwater harvesting, groundwater recharge, and efficient irrigation systems to mitigate water scarcity.</a:t>
            </a:r>
            <a:endParaRPr lang="en-US" sz="1361" dirty="0"/>
          </a:p>
        </p:txBody>
      </p:sp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6166961"/>
            <a:ext cx="864037" cy="1382554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1728073" y="6339721"/>
            <a:ext cx="4293037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Support Community-Based Conservation</a:t>
            </a:r>
            <a:endParaRPr lang="en-US" sz="1701" dirty="0"/>
          </a:p>
        </p:txBody>
      </p:sp>
      <p:sp>
        <p:nvSpPr>
          <p:cNvPr id="18" name="Text 9"/>
          <p:cNvSpPr/>
          <p:nvPr/>
        </p:nvSpPr>
        <p:spPr>
          <a:xfrm>
            <a:off x="1728073" y="6713220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Empowering local communities to actively participate in conservation efforts, promoting sustainable livelihoods, and preserving biodiversity.</a:t>
            </a:r>
            <a:endParaRPr lang="en-US" sz="1361" dirty="0"/>
          </a:p>
        </p:txBody>
      </p:sp>
      <p:pic>
        <p:nvPicPr>
          <p:cNvPr id="19" name="Image 7" descr="preencoded.png">
            <a:hlinkClick r:id="rId9" tooltip="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2610" y="2491740"/>
            <a:ext cx="4869180" cy="324612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2556272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</a:t>
            </a:r>
            <a:endParaRPr lang="en-US" sz="4860" dirty="0"/>
          </a:p>
        </p:txBody>
      </p:sp>
      <p:sp>
        <p:nvSpPr>
          <p:cNvPr id="7" name="Text 2"/>
          <p:cNvSpPr/>
          <p:nvPr/>
        </p:nvSpPr>
        <p:spPr>
          <a:xfrm>
            <a:off x="864037" y="3698081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analysis highlights the importance of understanding the complexities of the Thar Desert ecosystem. By applying data-driven insights, we can formulate strategies for sustainable development and conservation, ensuring the well-being of the desert and its inhabitants.</a:t>
            </a:r>
            <a:endParaRPr lang="en-US" sz="1944" dirty="0"/>
          </a:p>
        </p:txBody>
      </p:sp>
      <p:pic>
        <p:nvPicPr>
          <p:cNvPr id="8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2024-08-28T17:04:06Z</dcterms:created>
  <dcterms:modified xsi:type="dcterms:W3CDTF">2024-08-28T17:04:06Z</dcterms:modified>
</cp:coreProperties>
</file>